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Alberto Díaz Martín</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644695" cy="830997"/>
          </a:xfrm>
        </p:spPr>
        <p:txBody>
          <a:bodyPr/>
          <a:lstStyle/>
          <a:p>
            <a:r>
              <a:rPr lang="es-ES" dirty="0"/>
              <a:t>CTIO | Microsoft Regional Director </a:t>
            </a:r>
          </a:p>
          <a:p>
            <a:r>
              <a:rPr lang="es-ES" dirty="0"/>
              <a:t>Microsoft Azure MVP | Office Apps &amp; </a:t>
            </a:r>
            <a:r>
              <a:rPr lang="es-ES" dirty="0" err="1"/>
              <a:t>Services</a:t>
            </a:r>
            <a:r>
              <a:rPr lang="es-ES" dirty="0"/>
              <a:t> MVP</a:t>
            </a:r>
          </a:p>
        </p:txBody>
      </p:sp>
      <p:pic>
        <p:nvPicPr>
          <p:cNvPr id="9" name="Imagen 8">
            <a:extLst>
              <a:ext uri="{FF2B5EF4-FFF2-40B4-BE49-F238E27FC236}">
                <a16:creationId xmlns:a16="http://schemas.microsoft.com/office/drawing/2014/main" id="{EE49F0E5-A5DF-43C1-8911-550AA4275B58}"/>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688802"/>
            <a:ext cx="6043930" cy="553998"/>
          </a:xfrm>
        </p:spPr>
        <p:txBody>
          <a:bodyPr/>
          <a:lstStyle/>
          <a:p>
            <a:r>
              <a:rPr lang="en-US" dirty="0"/>
              <a:t>Responsible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Alberto Díaz Martín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859784" cy="553998"/>
          </a:xfrm>
        </p:spPr>
        <p:txBody>
          <a:bodyPr/>
          <a:lstStyle/>
          <a:p>
            <a:r>
              <a:rPr lang="es-ES" dirty="0"/>
              <a:t>CTIO | Microsoft Regional Director </a:t>
            </a:r>
          </a:p>
          <a:p>
            <a:r>
              <a:rPr lang="es-ES" dirty="0"/>
              <a:t>Microsoft Azure MVP | Office Apps &amp; </a:t>
            </a:r>
            <a:r>
              <a:rPr lang="es-ES" dirty="0" err="1"/>
              <a:t>Services</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66</Words>
  <Application>Microsoft Office PowerPoint</Application>
  <PresentationFormat>Panorámica</PresentationFormat>
  <Paragraphs>14</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Quicksand</vt:lpstr>
      <vt:lpstr>Arial</vt:lpstr>
      <vt:lpstr>Myriad Pro</vt:lpstr>
      <vt:lpstr>Segoe UI</vt:lpstr>
      <vt:lpstr>Consolas</vt:lpstr>
      <vt:lpstr>White Template</vt:lpstr>
      <vt:lpstr>CorelDRAW</vt:lpstr>
      <vt:lpstr>Presentación de PowerPoint</vt:lpstr>
      <vt:lpstr>Responsible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2022-03-14T21:51:12Z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